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3576-7638-4854-B540-CDCC623EA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F6AED7A-5399-4ECE-84A2-341E7E9BE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251078-F768-4E68-888F-50EFE411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C5D72E-4B8A-4184-81ED-69B66940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A13338-D4D5-4057-BB3B-95240126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E1FF6-2F9B-42DF-9147-F2BDF4F2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EB9BEA-5AC4-4707-8F56-D03289C32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F56E38-9654-4639-B223-21E6F580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1F61CD-AA78-4DEF-B82F-48D5CF18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C66221-BD7F-4E60-9EA9-BE9BD26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36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A7373F-B9BE-4540-80D7-7C970BEBA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DAF670-7F09-490F-8368-5692E0BE4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E521BD-2A78-438F-BB63-55986A8A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4E7BF3-F4F5-4700-9892-F1B64856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D60819-A91E-4991-98EF-6A21BF08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49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EF4C89-FC29-43E8-85C3-6E6E616F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266F82-BA2F-48C0-9640-D4D8425B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D1D2FD-BF1C-4FAC-B7B1-05BD9FCE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036F9-6458-4270-8E8F-D4705CF9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6FA898-9F9F-4E55-8AB2-DD7F7152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54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DABE69-0FF9-423A-83C0-370662E5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05D887-C53B-4632-A7F9-FBE92D334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DD7006-CDEF-4003-A258-1478D6C0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0A8E35-23FA-43C7-8283-C9D717DF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6925F1-211A-4612-BEAD-42FA8B45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4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007732-5029-4E13-90A6-B93B4FCB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3C7EE6-CC08-4E42-8039-4D6C3837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6AAC1C-2BA7-47DF-8251-3483FB56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888171-6142-46B0-B2A6-A6969299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A2E36F-B885-4A61-AAE1-01FC1D6D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A3E627-DF25-4098-A877-141E606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0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21074-3926-47C1-A0F7-A9ABE1FE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C6A2BE-10EA-4343-AA6B-D643D4730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111247-11A1-4E03-A890-0CDF1B522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8E82B3-56BF-4379-9D44-11AF115E8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FFDFE80-FD82-4CC1-89BF-699DD29B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9FDF942-AD06-446A-ADB2-6721F9B8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50F1909-59DA-4AC0-BE9D-EB5A010A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035C73-980F-44F0-B974-58D1ED30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73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8274A2-836A-4D17-8179-EBEF3548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1D08F1-6E9C-4AFD-9430-575DC1D9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3810FB-6408-45FA-8EBA-F787647E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F70DB7-15CC-42CC-88A9-E26D26AF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99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4DC6CE-BE7A-44B0-9FB8-78531A92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7C25DF-2AC7-4054-B25B-478B56A0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06AE5F-1F32-4B42-8DCA-98A9B985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23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76BCC8-B110-4131-8631-6D8FCD2C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162D0A-1F71-4D95-B3E0-5AAD51FC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861B56-BB61-4F3B-AE3A-222F547E9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091293-6907-4958-8834-4CB884CB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A35892-E8D5-4043-B426-A88B6AE1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B42BF9-1E63-4274-A464-439C76E5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91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63D44-2B2C-44F8-972D-25B10EF0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727D33D-6C8B-444A-B15A-BD1658165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D74BA7-74E1-4D66-BE44-F4952EC7A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13BDFB-71EB-4E24-B0B3-28F29AFB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734D34-BEC8-441C-AF40-D6E8A6F7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035E8E-0CC7-47A1-8237-4F4F998E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5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9AEFAE-2FD2-46C1-B92E-DF1159E9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536399-8429-42B9-8A23-DB92DC0D2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95006D-E2A2-46E5-8261-D43368B9B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EBAB-4078-4D11-B00D-60430545B8D2}" type="datetimeFigureOut">
              <a:rPr kumimoji="1" lang="ja-JP" altLang="en-US" smtClean="0"/>
              <a:t>2023/5/31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38D794-3E65-4B27-BB08-AFDD8581D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E38913-8F65-4260-B67C-ED6DFD60A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3233-DC1E-4656-92D9-F7D36930E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22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0F2728C-B943-ED91-A585-A4AB78DA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31" y="0"/>
            <a:ext cx="11335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1355D89-CF6C-B011-7083-C43039185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38" y="0"/>
            <a:ext cx="9210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3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9E75B14C-5964-43CF-8628-7DB73123EB57}" vid="{DDFFBEA5-68E5-4880-9483-6F2AA51C31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山本先生プレゼン</Template>
  <TotalTime>1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saraya2</dc:creator>
  <cp:lastModifiedBy>saraya2</cp:lastModifiedBy>
  <cp:revision>1</cp:revision>
  <cp:lastPrinted>2023-05-31T01:17:17Z</cp:lastPrinted>
  <dcterms:created xsi:type="dcterms:W3CDTF">2023-05-31T01:16:28Z</dcterms:created>
  <dcterms:modified xsi:type="dcterms:W3CDTF">2023-05-31T01:17:45Z</dcterms:modified>
</cp:coreProperties>
</file>